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9" r:id="rId4"/>
    <p:sldId id="265" r:id="rId5"/>
    <p:sldId id="260" r:id="rId6"/>
    <p:sldId id="258" r:id="rId7"/>
    <p:sldId id="262" r:id="rId8"/>
    <p:sldId id="263" r:id="rId9"/>
    <p:sldId id="264" r:id="rId10"/>
    <p:sldId id="261" r:id="rId11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654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B3FAAC-1409-406D-BF4A-AA7C23947575}" type="datetimeFigureOut">
              <a:rPr lang="ru-RU" smtClean="0"/>
              <a:t>14.07.2016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AF456F-4626-4CFB-AB2D-77D4DAC416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9066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F456F-4626-4CFB-AB2D-77D4DAC416FE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31555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ryazancevmv\Desktop\картинки профессии\robo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760" y="0"/>
            <a:ext cx="918051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491630"/>
            <a:ext cx="3600400" cy="1512168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МОЯ БУДУЩАЯ ПРОФЕССИЯ</a:t>
            </a:r>
            <a:endParaRPr lang="ru-RU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09419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ryazancevmv\Desktop\картинки профессии\robot-lying-mechanism-metal-3840x24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0"/>
            <a:ext cx="8028384" cy="5154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915566"/>
            <a:ext cx="3923928" cy="1661874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C00000"/>
                </a:solidFill>
              </a:rPr>
              <a:t>ТЕСТ</a:t>
            </a:r>
            <a:endParaRPr lang="ru-RU" sz="4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174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ryazancevmv\Desktop\картинки профессии\iStock_tech-world_Lar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6" y="507514"/>
            <a:ext cx="6207878" cy="4659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4910296" y="123478"/>
            <a:ext cx="4211960" cy="2808312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НАУЧНО-ТЕХНИЧЕСКИЙ ПРОГРЕСС</a:t>
            </a:r>
            <a:endParaRPr lang="ru-RU" sz="40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608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3968" y="123478"/>
            <a:ext cx="4608512" cy="1779663"/>
          </a:xfrm>
        </p:spPr>
        <p:txBody>
          <a:bodyPr>
            <a:normAutofit fontScale="90000"/>
          </a:bodyPr>
          <a:lstStyle/>
          <a:p>
            <a:r>
              <a:rPr lang="ru-RU" sz="6600" dirty="0" smtClean="0">
                <a:solidFill>
                  <a:schemeClr val="tx2">
                    <a:lumMod val="50000"/>
                  </a:schemeClr>
                </a:solidFill>
              </a:rPr>
              <a:t>ПРОФЕССИЯ СЕГОДНЯ</a:t>
            </a:r>
            <a:endParaRPr lang="ru-RU" sz="66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098" name="Picture 2" descr="C:\Users\ryazancevmv\Desktop\картинки профессии\ps_artificial_intelligence_137155164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4195365" cy="3147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ryazancevmv\Desktop\картинки профессии\3G-rqemwfy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5364" y="1851671"/>
            <a:ext cx="4912004" cy="3274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8840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3651"/>
            <a:ext cx="6728355" cy="5065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191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ryazancevmv\Desktop\картинки профессии\speaking-club-in-nekafe-tema-future-technologies.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843"/>
            <a:ext cx="7524328" cy="5134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03440" y="3579862"/>
            <a:ext cx="5040560" cy="144016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ПРОФЕССИОНАЛЬНЫЕ НАВЫКИ И УМЕНИЯ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1326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ryazancevmv\Desktop\картинки профессии\1310146007_887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32" y="12606"/>
            <a:ext cx="5716096" cy="129614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ВПЕРЁД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БУДУЩЕЕ</a:t>
            </a:r>
            <a:endParaRPr lang="ru-RU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71476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ryazancevmv\Desktop\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12" y="171510"/>
            <a:ext cx="1743075" cy="475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ryazancevmv\Desktop\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9787" y="167322"/>
            <a:ext cx="1809750" cy="470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ryazancevmv\Desktop\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369" y="128819"/>
            <a:ext cx="1552575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ryazancevmv\Desktop\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4352" y="158553"/>
            <a:ext cx="1905000" cy="458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C:\Users\ryazancevmv\Desktop\5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9088" y="73934"/>
            <a:ext cx="1752600" cy="506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50618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ryazancevmv\Desktop\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202" y="32349"/>
            <a:ext cx="1962150" cy="4937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ryazancevmv\Desktop\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9974" y="66675"/>
            <a:ext cx="1695450" cy="501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ryazancevmv\Desktop\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66675"/>
            <a:ext cx="1895475" cy="465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ryazancevmv\Desktop\9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87642"/>
            <a:ext cx="17526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C:\Users\ryazancevmv\Desktop\10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352" y="102858"/>
            <a:ext cx="1543050" cy="4867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86630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32" y="267494"/>
            <a:ext cx="4405215" cy="43529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072" y="267494"/>
            <a:ext cx="3352800" cy="6953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7047" y="1203598"/>
            <a:ext cx="453390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34140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</TotalTime>
  <Words>16</Words>
  <Application>Microsoft Office PowerPoint</Application>
  <PresentationFormat>Экран (16:9)</PresentationFormat>
  <Paragraphs>7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МОЯ БУДУЩАЯ ПРОФЕССИЯ</vt:lpstr>
      <vt:lpstr>НАУЧНО-ТЕХНИЧЕСКИЙ ПРОГРЕСС</vt:lpstr>
      <vt:lpstr>ПРОФЕССИЯ СЕГОДНЯ</vt:lpstr>
      <vt:lpstr>Презентация PowerPoint</vt:lpstr>
      <vt:lpstr>ПРОФЕССИОНАЛЬНЫЕ НАВЫКИ И УМЕНИЯ</vt:lpstr>
      <vt:lpstr>ВПЕРЁД В БУДУЩЕЕ</vt:lpstr>
      <vt:lpstr>Презентация PowerPoint</vt:lpstr>
      <vt:lpstr>Презентация PowerPoint</vt:lpstr>
      <vt:lpstr>Презентация PowerPoint</vt:lpstr>
      <vt:lpstr>ТЕСТ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Резанцев</dc:creator>
  <cp:lastModifiedBy>Оксана Ю. Денисова</cp:lastModifiedBy>
  <cp:revision>41</cp:revision>
  <dcterms:created xsi:type="dcterms:W3CDTF">2016-07-11T07:49:13Z</dcterms:created>
  <dcterms:modified xsi:type="dcterms:W3CDTF">2016-07-14T08:21:11Z</dcterms:modified>
</cp:coreProperties>
</file>